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3" r:id="rId4"/>
    <p:sldId id="259" r:id="rId5"/>
    <p:sldId id="284" r:id="rId6"/>
    <p:sldId id="287" r:id="rId7"/>
    <p:sldId id="285" r:id="rId8"/>
    <p:sldId id="271" r:id="rId9"/>
    <p:sldId id="293" r:id="rId10"/>
    <p:sldId id="288" r:id="rId11"/>
    <p:sldId id="291" r:id="rId12"/>
    <p:sldId id="290" r:id="rId13"/>
    <p:sldId id="292" r:id="rId14"/>
    <p:sldId id="289" r:id="rId15"/>
  </p:sldIdLst>
  <p:sldSz cx="12192000" cy="6858000"/>
  <p:notesSz cx="6858000" cy="9144000"/>
  <p:embeddedFontLst>
    <p:embeddedFont>
      <p:font typeface="Calibri (MS)" panose="020B0604020202020204" charset="0"/>
      <p:regular r:id="rId16"/>
    </p:embeddedFont>
    <p:embeddedFont>
      <p:font typeface="Calibri (MS) Bold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66665-AA4D-216C-80A5-1E601030C8A7}" v="4" dt="2026-04-30T14:26:11.142"/>
    <p1510:client id="{4167BB7D-9153-DD9D-25C0-A4E48466A5F9}" v="178" dt="2026-04-30T12:04:51.536"/>
    <p1510:client id="{613A3503-0D0D-104A-9F4C-505CC69DF230}" v="22" dt="2026-04-29T10:46:57.077"/>
    <p1510:client id="{F16D153E-4946-DCB8-DED3-1DDA74D9D5CC}" v="61" dt="2026-04-29T14:33:34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ou Wang" userId="9395d078-b78b-407e-b0cf-f6d37f832aaa" providerId="ADAL" clId="{A4F1B7DE-32E3-5859-BB88-2FF1DC863173}"/>
    <pc:docChg chg="modSld">
      <pc:chgData name="Xiaoou Wang" userId="9395d078-b78b-407e-b0cf-f6d37f832aaa" providerId="ADAL" clId="{A4F1B7DE-32E3-5859-BB88-2FF1DC863173}" dt="2026-04-29T12:57:24.557" v="21"/>
      <pc:docMkLst>
        <pc:docMk/>
      </pc:docMkLst>
      <pc:sldChg chg="delSp modSp mod">
        <pc:chgData name="Xiaoou Wang" userId="9395d078-b78b-407e-b0cf-f6d37f832aaa" providerId="ADAL" clId="{A4F1B7DE-32E3-5859-BB88-2FF1DC863173}" dt="2026-04-29T12:57:24.557" v="21"/>
        <pc:sldMkLst>
          <pc:docMk/>
          <pc:sldMk cId="2751746053" sldId="283"/>
        </pc:sldMkLst>
        <pc:spChg chg="del mod">
          <ac:chgData name="Xiaoou Wang" userId="9395d078-b78b-407e-b0cf-f6d37f832aaa" providerId="ADAL" clId="{A4F1B7DE-32E3-5859-BB88-2FF1DC863173}" dt="2026-04-29T12:57:24.557" v="21"/>
          <ac:spMkLst>
            <pc:docMk/>
            <pc:sldMk cId="2751746053" sldId="283"/>
            <ac:spMk id="9" creationId="{4C584019-44F5-4702-F572-8E3726C6EE7D}"/>
          </ac:spMkLst>
        </pc:spChg>
      </pc:sldChg>
    </pc:docChg>
  </pc:docChgLst>
  <pc:docChgLst>
    <pc:chgData name="Xiaoou Wang" userId="S::xiaoou.wang@unice.fr::9395d078-b78b-407e-b0cf-f6d37f832aaa" providerId="AD" clId="Web-{4167BB7D-9153-DD9D-25C0-A4E48466A5F9}"/>
    <pc:docChg chg="addSld modSld">
      <pc:chgData name="Xiaoou Wang" userId="S::xiaoou.wang@unice.fr::9395d078-b78b-407e-b0cf-f6d37f832aaa" providerId="AD" clId="Web-{4167BB7D-9153-DD9D-25C0-A4E48466A5F9}" dt="2026-04-30T12:04:51.536" v="114" actId="20577"/>
      <pc:docMkLst>
        <pc:docMk/>
      </pc:docMkLst>
      <pc:sldChg chg="modSp">
        <pc:chgData name="Xiaoou Wang" userId="S::xiaoou.wang@unice.fr::9395d078-b78b-407e-b0cf-f6d37f832aaa" providerId="AD" clId="Web-{4167BB7D-9153-DD9D-25C0-A4E48466A5F9}" dt="2026-04-30T10:58:53.424" v="79" actId="20577"/>
        <pc:sldMkLst>
          <pc:docMk/>
          <pc:sldMk cId="0" sldId="256"/>
        </pc:sldMkLst>
        <pc:spChg chg="mod">
          <ac:chgData name="Xiaoou Wang" userId="S::xiaoou.wang@unice.fr::9395d078-b78b-407e-b0cf-f6d37f832aaa" providerId="AD" clId="Web-{4167BB7D-9153-DD9D-25C0-A4E48466A5F9}" dt="2026-04-30T10:58:53.424" v="79" actId="20577"/>
          <ac:spMkLst>
            <pc:docMk/>
            <pc:sldMk cId="0" sldId="256"/>
            <ac:spMk id="6" creationId="{00000000-0000-0000-0000-000000000000}"/>
          </ac:spMkLst>
        </pc:spChg>
      </pc:sldChg>
      <pc:sldChg chg="addSp modSp">
        <pc:chgData name="Xiaoou Wang" userId="S::xiaoou.wang@unice.fr::9395d078-b78b-407e-b0cf-f6d37f832aaa" providerId="AD" clId="Web-{4167BB7D-9153-DD9D-25C0-A4E48466A5F9}" dt="2026-04-30T11:55:36.481" v="87" actId="1076"/>
        <pc:sldMkLst>
          <pc:docMk/>
          <pc:sldMk cId="3149108569" sldId="288"/>
        </pc:sldMkLst>
        <pc:spChg chg="add mod">
          <ac:chgData name="Xiaoou Wang" userId="S::xiaoou.wang@unice.fr::9395d078-b78b-407e-b0cf-f6d37f832aaa" providerId="AD" clId="Web-{4167BB7D-9153-DD9D-25C0-A4E48466A5F9}" dt="2026-04-30T11:55:36.481" v="87" actId="1076"/>
          <ac:spMkLst>
            <pc:docMk/>
            <pc:sldMk cId="3149108569" sldId="288"/>
            <ac:spMk id="5" creationId="{C7183BFC-C869-1623-5BE1-427ED0EB0BBA}"/>
          </ac:spMkLst>
        </pc:spChg>
        <pc:picChg chg="add mod">
          <ac:chgData name="Xiaoou Wang" userId="S::xiaoou.wang@unice.fr::9395d078-b78b-407e-b0cf-f6d37f832aaa" providerId="AD" clId="Web-{4167BB7D-9153-DD9D-25C0-A4E48466A5F9}" dt="2026-04-30T11:55:17.043" v="83" actId="1076"/>
          <ac:picMkLst>
            <pc:docMk/>
            <pc:sldMk cId="3149108569" sldId="288"/>
            <ac:picMk id="4" creationId="{225FD6AC-D377-B300-269C-BDC31790B287}"/>
          </ac:picMkLst>
        </pc:picChg>
      </pc:sldChg>
      <pc:sldChg chg="modSp">
        <pc:chgData name="Xiaoou Wang" userId="S::xiaoou.wang@unice.fr::9395d078-b78b-407e-b0cf-f6d37f832aaa" providerId="AD" clId="Web-{4167BB7D-9153-DD9D-25C0-A4E48466A5F9}" dt="2026-04-30T12:04:51.536" v="114" actId="20577"/>
        <pc:sldMkLst>
          <pc:docMk/>
          <pc:sldMk cId="2269391336" sldId="290"/>
        </pc:sldMkLst>
        <pc:spChg chg="mod">
          <ac:chgData name="Xiaoou Wang" userId="S::xiaoou.wang@unice.fr::9395d078-b78b-407e-b0cf-f6d37f832aaa" providerId="AD" clId="Web-{4167BB7D-9153-DD9D-25C0-A4E48466A5F9}" dt="2026-04-30T10:38:28.271" v="60" actId="20577"/>
          <ac:spMkLst>
            <pc:docMk/>
            <pc:sldMk cId="2269391336" sldId="290"/>
            <ac:spMk id="5" creationId="{1F36F8BA-88EC-1A6E-27E1-54F85E10A3E0}"/>
          </ac:spMkLst>
        </pc:spChg>
        <pc:spChg chg="mod">
          <ac:chgData name="Xiaoou Wang" userId="S::xiaoou.wang@unice.fr::9395d078-b78b-407e-b0cf-f6d37f832aaa" providerId="AD" clId="Web-{4167BB7D-9153-DD9D-25C0-A4E48466A5F9}" dt="2026-04-30T12:04:51.536" v="114" actId="20577"/>
          <ac:spMkLst>
            <pc:docMk/>
            <pc:sldMk cId="2269391336" sldId="290"/>
            <ac:spMk id="7" creationId="{84D838F9-F92C-F997-134A-B9F1CF75F62A}"/>
          </ac:spMkLst>
        </pc:spChg>
      </pc:sldChg>
      <pc:sldChg chg="modSp">
        <pc:chgData name="Xiaoou Wang" userId="S::xiaoou.wang@unice.fr::9395d078-b78b-407e-b0cf-f6d37f832aaa" providerId="AD" clId="Web-{4167BB7D-9153-DD9D-25C0-A4E48466A5F9}" dt="2026-04-30T10:38:03.912" v="59" actId="1076"/>
        <pc:sldMkLst>
          <pc:docMk/>
          <pc:sldMk cId="3614224117" sldId="292"/>
        </pc:sldMkLst>
        <pc:spChg chg="mod">
          <ac:chgData name="Xiaoou Wang" userId="S::xiaoou.wang@unice.fr::9395d078-b78b-407e-b0cf-f6d37f832aaa" providerId="AD" clId="Web-{4167BB7D-9153-DD9D-25C0-A4E48466A5F9}" dt="2026-04-30T10:37:47.506" v="55" actId="20577"/>
          <ac:spMkLst>
            <pc:docMk/>
            <pc:sldMk cId="3614224117" sldId="292"/>
            <ac:spMk id="15" creationId="{F4A35791-856E-ED70-37BC-865B93F7BE1A}"/>
          </ac:spMkLst>
        </pc:spChg>
        <pc:spChg chg="mod">
          <ac:chgData name="Xiaoou Wang" userId="S::xiaoou.wang@unice.fr::9395d078-b78b-407e-b0cf-f6d37f832aaa" providerId="AD" clId="Web-{4167BB7D-9153-DD9D-25C0-A4E48466A5F9}" dt="2026-04-30T10:38:01.240" v="58" actId="1076"/>
          <ac:spMkLst>
            <pc:docMk/>
            <pc:sldMk cId="3614224117" sldId="292"/>
            <ac:spMk id="16" creationId="{5336A276-7316-8535-0AC7-50812C44B1E1}"/>
          </ac:spMkLst>
        </pc:spChg>
        <pc:spChg chg="mod">
          <ac:chgData name="Xiaoou Wang" userId="S::xiaoou.wang@unice.fr::9395d078-b78b-407e-b0cf-f6d37f832aaa" providerId="AD" clId="Web-{4167BB7D-9153-DD9D-25C0-A4E48466A5F9}" dt="2026-04-30T10:38:03.912" v="59" actId="1076"/>
          <ac:spMkLst>
            <pc:docMk/>
            <pc:sldMk cId="3614224117" sldId="292"/>
            <ac:spMk id="17" creationId="{963ADAF5-2CA1-A463-3336-CD657893C1EA}"/>
          </ac:spMkLst>
        </pc:spChg>
      </pc:sldChg>
      <pc:sldChg chg="addSp delSp modSp add replId">
        <pc:chgData name="Xiaoou Wang" userId="S::xiaoou.wang@unice.fr::9395d078-b78b-407e-b0cf-f6d37f832aaa" providerId="AD" clId="Web-{4167BB7D-9153-DD9D-25C0-A4E48466A5F9}" dt="2026-04-30T10:36:02.428" v="20" actId="1076"/>
        <pc:sldMkLst>
          <pc:docMk/>
          <pc:sldMk cId="2909192423" sldId="293"/>
        </pc:sldMkLst>
        <pc:spChg chg="add">
          <ac:chgData name="Xiaoou Wang" userId="S::xiaoou.wang@unice.fr::9395d078-b78b-407e-b0cf-f6d37f832aaa" providerId="AD" clId="Web-{4167BB7D-9153-DD9D-25C0-A4E48466A5F9}" dt="2026-04-30T10:35:42.256" v="14"/>
          <ac:spMkLst>
            <pc:docMk/>
            <pc:sldMk cId="2909192423" sldId="293"/>
            <ac:spMk id="13" creationId="{F3C6829B-50B7-0F97-F55D-E50170B24DE6}"/>
          </ac:spMkLst>
        </pc:spChg>
        <pc:spChg chg="add mod">
          <ac:chgData name="Xiaoou Wang" userId="S::xiaoou.wang@unice.fr::9395d078-b78b-407e-b0cf-f6d37f832aaa" providerId="AD" clId="Web-{4167BB7D-9153-DD9D-25C0-A4E48466A5F9}" dt="2026-04-30T10:36:02.428" v="20" actId="1076"/>
          <ac:spMkLst>
            <pc:docMk/>
            <pc:sldMk cId="2909192423" sldId="293"/>
            <ac:spMk id="14" creationId="{C721F0BB-145B-F85C-7106-72EBA8D14400}"/>
          </ac:spMkLst>
        </pc:spChg>
        <pc:grpChg chg="del">
          <ac:chgData name="Xiaoou Wang" userId="S::xiaoou.wang@unice.fr::9395d078-b78b-407e-b0cf-f6d37f832aaa" providerId="AD" clId="Web-{4167BB7D-9153-DD9D-25C0-A4E48466A5F9}" dt="2026-04-30T10:29:50.694" v="2"/>
          <ac:grpSpMkLst>
            <pc:docMk/>
            <pc:sldMk cId="2909192423" sldId="293"/>
            <ac:grpSpMk id="4" creationId="{BD737387-B6EB-7A79-B700-A65A8C58C15B}"/>
          </ac:grpSpMkLst>
        </pc:grpChg>
        <pc:picChg chg="add mod">
          <ac:chgData name="Xiaoou Wang" userId="S::xiaoou.wang@unice.fr::9395d078-b78b-407e-b0cf-f6d37f832aaa" providerId="AD" clId="Web-{4167BB7D-9153-DD9D-25C0-A4E48466A5F9}" dt="2026-04-30T10:35:29.694" v="12" actId="1076"/>
          <ac:picMkLst>
            <pc:docMk/>
            <pc:sldMk cId="2909192423" sldId="293"/>
            <ac:picMk id="7" creationId="{5E1E5A3F-081E-DCAF-41E5-9F874C1AA639}"/>
          </ac:picMkLst>
        </pc:picChg>
        <pc:picChg chg="del">
          <ac:chgData name="Xiaoou Wang" userId="S::xiaoou.wang@unice.fr::9395d078-b78b-407e-b0cf-f6d37f832aaa" providerId="AD" clId="Web-{4167BB7D-9153-DD9D-25C0-A4E48466A5F9}" dt="2026-04-30T10:29:49.944" v="1"/>
          <ac:picMkLst>
            <pc:docMk/>
            <pc:sldMk cId="2909192423" sldId="293"/>
            <ac:picMk id="11" creationId="{316483AA-4A04-DFA2-A4EB-739952C0B368}"/>
          </ac:picMkLst>
        </pc:picChg>
        <pc:picChg chg="add mod">
          <ac:chgData name="Xiaoou Wang" userId="S::xiaoou.wang@unice.fr::9395d078-b78b-407e-b0cf-f6d37f832aaa" providerId="AD" clId="Web-{4167BB7D-9153-DD9D-25C0-A4E48466A5F9}" dt="2026-04-30T10:35:31.319" v="13" actId="1076"/>
          <ac:picMkLst>
            <pc:docMk/>
            <pc:sldMk cId="2909192423" sldId="293"/>
            <ac:picMk id="12" creationId="{EB5FE06F-64E7-890F-6B94-13BABC6A082C}"/>
          </ac:picMkLst>
        </pc:picChg>
      </pc:sldChg>
    </pc:docChg>
  </pc:docChgLst>
  <pc:docChgLst>
    <pc:chgData name="Xiaoou Wang" userId="S::xiaoou.wang@unice.fr::9395d078-b78b-407e-b0cf-f6d37f832aaa" providerId="AD" clId="Web-{F16D153E-4946-DCB8-DED3-1DDA74D9D5CC}"/>
    <pc:docChg chg="modSld">
      <pc:chgData name="Xiaoou Wang" userId="S::xiaoou.wang@unice.fr::9395d078-b78b-407e-b0cf-f6d37f832aaa" providerId="AD" clId="Web-{F16D153E-4946-DCB8-DED3-1DDA74D9D5CC}" dt="2026-04-29T14:33:34.109" v="38" actId="1076"/>
      <pc:docMkLst>
        <pc:docMk/>
      </pc:docMkLst>
      <pc:sldChg chg="addSp delSp">
        <pc:chgData name="Xiaoou Wang" userId="S::xiaoou.wang@unice.fr::9395d078-b78b-407e-b0cf-f6d37f832aaa" providerId="AD" clId="Web-{F16D153E-4946-DCB8-DED3-1DDA74D9D5CC}" dt="2026-04-29T12:58:17.771" v="1"/>
        <pc:sldMkLst>
          <pc:docMk/>
          <pc:sldMk cId="2751746053" sldId="283"/>
        </pc:sldMkLst>
        <pc:spChg chg="del">
          <ac:chgData name="Xiaoou Wang" userId="S::xiaoou.wang@unice.fr::9395d078-b78b-407e-b0cf-f6d37f832aaa" providerId="AD" clId="Web-{F16D153E-4946-DCB8-DED3-1DDA74D9D5CC}" dt="2026-04-29T12:58:17.771" v="1"/>
          <ac:spMkLst>
            <pc:docMk/>
            <pc:sldMk cId="2751746053" sldId="283"/>
            <ac:spMk id="6" creationId="{3A1AB1E4-E721-0E2D-C079-A2A6D39BA79F}"/>
          </ac:spMkLst>
        </pc:spChg>
        <pc:spChg chg="add">
          <ac:chgData name="Xiaoou Wang" userId="S::xiaoou.wang@unice.fr::9395d078-b78b-407e-b0cf-f6d37f832aaa" providerId="AD" clId="Web-{F16D153E-4946-DCB8-DED3-1DDA74D9D5CC}" dt="2026-04-29T12:58:15.334" v="0"/>
          <ac:spMkLst>
            <pc:docMk/>
            <pc:sldMk cId="2751746053" sldId="283"/>
            <ac:spMk id="10" creationId="{70C3878F-FE9A-E90D-16D2-1F19EEB25B88}"/>
          </ac:spMkLst>
        </pc:spChg>
      </pc:sldChg>
      <pc:sldChg chg="addSp delSp modSp">
        <pc:chgData name="Xiaoou Wang" userId="S::xiaoou.wang@unice.fr::9395d078-b78b-407e-b0cf-f6d37f832aaa" providerId="AD" clId="Web-{F16D153E-4946-DCB8-DED3-1DDA74D9D5CC}" dt="2026-04-29T14:33:34.109" v="38" actId="1076"/>
        <pc:sldMkLst>
          <pc:docMk/>
          <pc:sldMk cId="2791148336" sldId="287"/>
        </pc:sldMkLst>
        <pc:spChg chg="add mod">
          <ac:chgData name="Xiaoou Wang" userId="S::xiaoou.wang@unice.fr::9395d078-b78b-407e-b0cf-f6d37f832aaa" providerId="AD" clId="Web-{F16D153E-4946-DCB8-DED3-1DDA74D9D5CC}" dt="2026-04-29T14:32:08.156" v="33" actId="1076"/>
          <ac:spMkLst>
            <pc:docMk/>
            <pc:sldMk cId="2791148336" sldId="287"/>
            <ac:spMk id="10" creationId="{68B60799-C368-8C33-4F9E-1E713469359F}"/>
          </ac:spMkLst>
        </pc:spChg>
        <pc:spChg chg="add mod">
          <ac:chgData name="Xiaoou Wang" userId="S::xiaoou.wang@unice.fr::9395d078-b78b-407e-b0cf-f6d37f832aaa" providerId="AD" clId="Web-{F16D153E-4946-DCB8-DED3-1DDA74D9D5CC}" dt="2026-04-29T14:33:34.109" v="38" actId="1076"/>
          <ac:spMkLst>
            <pc:docMk/>
            <pc:sldMk cId="2791148336" sldId="287"/>
            <ac:spMk id="11" creationId="{C3303C27-CECF-2191-1AD6-830AB560CDD4}"/>
          </ac:spMkLst>
        </pc:spChg>
        <pc:picChg chg="add mod">
          <ac:chgData name="Xiaoou Wang" userId="S::xiaoou.wang@unice.fr::9395d078-b78b-407e-b0cf-f6d37f832aaa" providerId="AD" clId="Web-{F16D153E-4946-DCB8-DED3-1DDA74D9D5CC}" dt="2026-04-29T14:31:05.265" v="30" actId="1076"/>
          <ac:picMkLst>
            <pc:docMk/>
            <pc:sldMk cId="2791148336" sldId="287"/>
            <ac:picMk id="7" creationId="{AEE30DDC-EF57-E548-5A9F-0229CF8424DF}"/>
          </ac:picMkLst>
        </pc:picChg>
        <pc:picChg chg="add del mod">
          <ac:chgData name="Xiaoou Wang" userId="S::xiaoou.wang@unice.fr::9395d078-b78b-407e-b0cf-f6d37f832aaa" providerId="AD" clId="Web-{F16D153E-4946-DCB8-DED3-1DDA74D9D5CC}" dt="2026-04-29T14:30:57.281" v="27"/>
          <ac:picMkLst>
            <pc:docMk/>
            <pc:sldMk cId="2791148336" sldId="287"/>
            <ac:picMk id="8" creationId="{C4D356F8-B494-01DD-46BD-964E1A3D40B6}"/>
          </ac:picMkLst>
        </pc:picChg>
      </pc:sldChg>
      <pc:sldChg chg="modSp">
        <pc:chgData name="Xiaoou Wang" userId="S::xiaoou.wang@unice.fr::9395d078-b78b-407e-b0cf-f6d37f832aaa" providerId="AD" clId="Web-{F16D153E-4946-DCB8-DED3-1DDA74D9D5CC}" dt="2026-04-29T13:00:21.444" v="21" actId="20577"/>
        <pc:sldMkLst>
          <pc:docMk/>
          <pc:sldMk cId="688331280" sldId="289"/>
        </pc:sldMkLst>
        <pc:spChg chg="mod">
          <ac:chgData name="Xiaoou Wang" userId="S::xiaoou.wang@unice.fr::9395d078-b78b-407e-b0cf-f6d37f832aaa" providerId="AD" clId="Web-{F16D153E-4946-DCB8-DED3-1DDA74D9D5CC}" dt="2026-04-29T13:00:21.444" v="21" actId="20577"/>
          <ac:spMkLst>
            <pc:docMk/>
            <pc:sldMk cId="688331280" sldId="289"/>
            <ac:spMk id="9" creationId="{73255FF3-4FCE-6F81-5E6D-50C15120FCAE}"/>
          </ac:spMkLst>
        </pc:spChg>
      </pc:sldChg>
      <pc:sldChg chg="delSp modSp">
        <pc:chgData name="Xiaoou Wang" userId="S::xiaoou.wang@unice.fr::9395d078-b78b-407e-b0cf-f6d37f832aaa" providerId="AD" clId="Web-{F16D153E-4946-DCB8-DED3-1DDA74D9D5CC}" dt="2026-04-29T13:00:01.413" v="17" actId="20577"/>
        <pc:sldMkLst>
          <pc:docMk/>
          <pc:sldMk cId="3614224117" sldId="292"/>
        </pc:sldMkLst>
        <pc:spChg chg="del">
          <ac:chgData name="Xiaoou Wang" userId="S::xiaoou.wang@unice.fr::9395d078-b78b-407e-b0cf-f6d37f832aaa" providerId="AD" clId="Web-{F16D153E-4946-DCB8-DED3-1DDA74D9D5CC}" dt="2026-04-29T12:59:32.116" v="7"/>
          <ac:spMkLst>
            <pc:docMk/>
            <pc:sldMk cId="3614224117" sldId="292"/>
            <ac:spMk id="12" creationId="{DD037CDD-F94C-76CF-3A33-450DC70D38DD}"/>
          </ac:spMkLst>
        </pc:spChg>
        <pc:spChg chg="del">
          <ac:chgData name="Xiaoou Wang" userId="S::xiaoou.wang@unice.fr::9395d078-b78b-407e-b0cf-f6d37f832aaa" providerId="AD" clId="Web-{F16D153E-4946-DCB8-DED3-1DDA74D9D5CC}" dt="2026-04-29T12:59:31.303" v="6"/>
          <ac:spMkLst>
            <pc:docMk/>
            <pc:sldMk cId="3614224117" sldId="292"/>
            <ac:spMk id="13" creationId="{9F7D56D8-8834-EA4C-3923-1B15C9C849E6}"/>
          </ac:spMkLst>
        </pc:spChg>
        <pc:spChg chg="mod">
          <ac:chgData name="Xiaoou Wang" userId="S::xiaoou.wang@unice.fr::9395d078-b78b-407e-b0cf-f6d37f832aaa" providerId="AD" clId="Web-{F16D153E-4946-DCB8-DED3-1DDA74D9D5CC}" dt="2026-04-29T13:00:01.413" v="17" actId="20577"/>
          <ac:spMkLst>
            <pc:docMk/>
            <pc:sldMk cId="3614224117" sldId="292"/>
            <ac:spMk id="15" creationId="{F4A35791-856E-ED70-37BC-865B93F7BE1A}"/>
          </ac:spMkLst>
        </pc:spChg>
        <pc:spChg chg="mod">
          <ac:chgData name="Xiaoou Wang" userId="S::xiaoou.wang@unice.fr::9395d078-b78b-407e-b0cf-f6d37f832aaa" providerId="AD" clId="Web-{F16D153E-4946-DCB8-DED3-1DDA74D9D5CC}" dt="2026-04-29T12:59:36.912" v="9" actId="20577"/>
          <ac:spMkLst>
            <pc:docMk/>
            <pc:sldMk cId="3614224117" sldId="292"/>
            <ac:spMk id="17" creationId="{963ADAF5-2CA1-A463-3336-CD657893C1EA}"/>
          </ac:spMkLst>
        </pc:spChg>
      </pc:sldChg>
    </pc:docChg>
  </pc:docChgLst>
  <pc:docChgLst>
    <pc:chgData name="Xiaoou Wang" userId="S::xiaoou.wang@unice.fr::9395d078-b78b-407e-b0cf-f6d37f832aaa" providerId="AD" clId="Web-{3CC66665-AA4D-216C-80A5-1E601030C8A7}"/>
    <pc:docChg chg="modSld">
      <pc:chgData name="Xiaoou Wang" userId="S::xiaoou.wang@unice.fr::9395d078-b78b-407e-b0cf-f6d37f832aaa" providerId="AD" clId="Web-{3CC66665-AA4D-216C-80A5-1E601030C8A7}" dt="2026-04-30T14:26:11.142" v="3" actId="20577"/>
      <pc:docMkLst>
        <pc:docMk/>
      </pc:docMkLst>
      <pc:sldChg chg="modSp">
        <pc:chgData name="Xiaoou Wang" userId="S::xiaoou.wang@unice.fr::9395d078-b78b-407e-b0cf-f6d37f832aaa" providerId="AD" clId="Web-{3CC66665-AA4D-216C-80A5-1E601030C8A7}" dt="2026-04-30T14:26:11.142" v="3" actId="20577"/>
        <pc:sldMkLst>
          <pc:docMk/>
          <pc:sldMk cId="2909192423" sldId="293"/>
        </pc:sldMkLst>
        <pc:spChg chg="mod">
          <ac:chgData name="Xiaoou Wang" userId="S::xiaoou.wang@unice.fr::9395d078-b78b-407e-b0cf-f6d37f832aaa" providerId="AD" clId="Web-{3CC66665-AA4D-216C-80A5-1E601030C8A7}" dt="2026-04-30T14:26:11.142" v="3" actId="20577"/>
          <ac:spMkLst>
            <pc:docMk/>
            <pc:sldMk cId="2909192423" sldId="293"/>
            <ac:spMk id="14" creationId="{C721F0BB-145B-F85C-7106-72EBA8D144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YCnjCEpshWw1zPJv6&#8203;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humanum-diffusion@listes.huma-num.fr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documentation.huma-num.f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manum.hypotheses.org/" TargetMode="External"/><Relationship Id="rId5" Type="http://schemas.openxmlformats.org/officeDocument/2006/relationships/hyperlink" Target="http://www.huma-num.fr/" TargetMode="External"/><Relationship Id="rId4" Type="http://schemas.openxmlformats.org/officeDocument/2006/relationships/hyperlink" Target="https://mshs.univ-cotedazur.fr/services/humanites-numeriques" TargetMode="External"/><Relationship Id="rId9" Type="http://schemas.openxmlformats.org/officeDocument/2006/relationships/hyperlink" Target="https://twitter.com/Huma_Nu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echerche.datazur%40univ-cotedazur.fr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umentation.huma-num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data.2016.18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072121"/>
            <a:ext cx="12317473" cy="849373"/>
          </a:xfrm>
          <a:custGeom>
            <a:avLst/>
            <a:gdLst/>
            <a:ahLst/>
            <a:cxnLst/>
            <a:rect l="l" t="t" r="r" b="b"/>
            <a:pathLst>
              <a:path w="12317473" h="849373">
                <a:moveTo>
                  <a:pt x="0" y="0"/>
                </a:moveTo>
                <a:lnTo>
                  <a:pt x="12317473" y="0"/>
                </a:lnTo>
                <a:lnTo>
                  <a:pt x="12317473" y="849373"/>
                </a:lnTo>
                <a:lnTo>
                  <a:pt x="0" y="8493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F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89134" y="1605239"/>
            <a:ext cx="146494" cy="9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5"/>
              </a:lnSpc>
            </a:pPr>
            <a:r>
              <a:rPr lang="en-US" sz="500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9542" y="2494826"/>
            <a:ext cx="9040349" cy="281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7"/>
              </a:lnSpc>
            </a:pPr>
            <a:r>
              <a:rPr lang="en-US" sz="395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Présentation</a:t>
            </a:r>
            <a:r>
              <a:rPr lang="en-US" sz="395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95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générale</a:t>
            </a:r>
            <a:r>
              <a:rPr lang="en-US" sz="395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95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l’offre</a:t>
            </a:r>
            <a:r>
              <a:rPr lang="en-US" sz="395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services</a:t>
            </a:r>
            <a:r>
              <a:rPr lang="zh-CN" altLang="en-US" sz="395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fr-FR" altLang="zh-CN" sz="395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à la MSHS Sud-Est</a:t>
            </a:r>
            <a:endParaRPr lang="en-US" sz="3998">
              <a:solidFill>
                <a:srgbClr val="FFFFFF"/>
              </a:solidFill>
              <a:latin typeface="Calibri (MS)"/>
              <a:ea typeface="Calibri (MS)"/>
              <a:cs typeface="Calibri (MS)"/>
            </a:endParaRPr>
          </a:p>
          <a:p>
            <a:pPr>
              <a:lnSpc>
                <a:spcPts val="5597"/>
              </a:lnSpc>
            </a:pPr>
            <a:endParaRPr lang="fr-FR" altLang="zh-CN" sz="3950" dirty="0">
              <a:solidFill>
                <a:srgbClr val="FFFFFF"/>
              </a:solidFill>
              <a:latin typeface="Calibri (MS)"/>
              <a:ea typeface="Calibri (MS)"/>
              <a:cs typeface="Calibri (MS)"/>
            </a:endParaRPr>
          </a:p>
          <a:p>
            <a:pPr>
              <a:lnSpc>
                <a:spcPts val="5597"/>
              </a:lnSpc>
            </a:pPr>
            <a:r>
              <a:rPr lang="fr-FR" altLang="zh-CN" sz="20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</a:rPr>
              <a:t>Xiaoou</a:t>
            </a:r>
            <a:r>
              <a:rPr lang="fr-FR" altLang="zh-CN" sz="2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</a:rPr>
              <a:t> Wang - </a:t>
            </a:r>
            <a:r>
              <a:rPr lang="fr-FR" sz="2000" dirty="0">
                <a:solidFill>
                  <a:srgbClr val="FFFFFF"/>
                </a:solidFill>
                <a:ea typeface="+mn-lt"/>
                <a:cs typeface="+mn-lt"/>
              </a:rPr>
              <a:t>Référent Humanités Numériques</a:t>
            </a:r>
            <a:r>
              <a:rPr lang="fr-FR" altLang="zh-CN" sz="2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</a:rPr>
              <a:t>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542" y="1573616"/>
            <a:ext cx="5496458" cy="842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5"/>
              </a:lnSpc>
            </a:pPr>
            <a:r>
              <a:rPr lang="en-US" sz="500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Huma-Num IR*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80A7D-4A4A-8AC1-625B-23813C78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6381764"/>
            <a:ext cx="774386" cy="467533"/>
          </a:xfrm>
          <a:prstGeom prst="rect">
            <a:avLst/>
          </a:prstGeom>
        </p:spPr>
      </p:pic>
      <p:pic>
        <p:nvPicPr>
          <p:cNvPr id="1026" name="Picture 2" descr="Nos Logos - Université Côte d'Azur">
            <a:extLst>
              <a:ext uri="{FF2B5EF4-FFF2-40B4-BE49-F238E27FC236}">
                <a16:creationId xmlns:a16="http://schemas.microsoft.com/office/drawing/2014/main" id="{D135E34C-C0A7-FBC3-7D7F-3E762FE3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22" y="6381764"/>
            <a:ext cx="1120478" cy="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1F2E-DEC9-6A2B-03EF-7659AB78F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ABDE703-602D-0840-3331-11529F78EDA8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B5E029-F5D8-0B96-91D3-64CC7B8A7556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386FE39-03EC-3A65-5A37-3EDA29188555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CFC65C9-011D-4789-02C3-74B163277A6F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7AE1C8E0-4FF3-3DE3-A6F2-6323BE19A0A6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43A2F01D-1181-6DB7-E65B-09829F99AC20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Services Huma-Num IR*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A7BF410D-EF66-AC73-08FC-4D60178A31FD}"/>
              </a:ext>
            </a:extLst>
          </p:cNvPr>
          <p:cNvSpPr txBox="1"/>
          <p:nvPr/>
        </p:nvSpPr>
        <p:spPr>
          <a:xfrm>
            <a:off x="412286" y="1981200"/>
            <a:ext cx="40522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7EA1"/>
                </a:solidFill>
              </a:rPr>
              <a:t>Accompagnement à la rédaction des plans de gestion de données (PGD)</a:t>
            </a:r>
          </a:p>
          <a:p>
            <a:endParaRPr lang="fr-FR">
              <a:solidFill>
                <a:srgbClr val="007EA1"/>
              </a:solidFill>
            </a:endParaRPr>
          </a:p>
          <a:p>
            <a:r>
              <a:rPr lang="fr-FR">
                <a:solidFill>
                  <a:srgbClr val="007EA1"/>
                </a:solidFill>
              </a:rPr>
              <a:t>• Document évolutif qui permet d’ajuster la description de la gestion des données au fur et à mesure du projet</a:t>
            </a:r>
          </a:p>
          <a:p>
            <a:endParaRPr lang="fr-FR">
              <a:solidFill>
                <a:srgbClr val="007EA1"/>
              </a:solidFill>
            </a:endParaRPr>
          </a:p>
          <a:p>
            <a:r>
              <a:rPr lang="fr-FR">
                <a:solidFill>
                  <a:srgbClr val="007EA1"/>
                </a:solidFill>
              </a:rPr>
              <a:t>• Obligatoire pour financements HE/ERC/ANR (2 versions)</a:t>
            </a:r>
          </a:p>
          <a:p>
            <a:endParaRPr lang="fr-FR">
              <a:solidFill>
                <a:srgbClr val="007EA1"/>
              </a:solidFill>
            </a:endParaRPr>
          </a:p>
          <a:p>
            <a:r>
              <a:rPr lang="fr-FR">
                <a:solidFill>
                  <a:srgbClr val="007EA1"/>
                </a:solidFill>
              </a:rPr>
              <a:t>• Version finale valorisable dans HAL </a:t>
            </a:r>
            <a:r>
              <a:rPr lang="fr-FR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401100-0245-5EE5-8FD1-4CD93404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074360"/>
            <a:ext cx="4953000" cy="4953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2E423A-DDA1-4BAD-F8A3-D3685B385893}"/>
              </a:ext>
            </a:extLst>
          </p:cNvPr>
          <p:cNvSpPr txBox="1"/>
          <p:nvPr/>
        </p:nvSpPr>
        <p:spPr>
          <a:xfrm>
            <a:off x="7391400" y="6147661"/>
            <a:ext cx="6099142" cy="25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40"/>
              <a:t>https://doranum.fr/plan-gestion-donnees-dmp</a:t>
            </a:r>
          </a:p>
        </p:txBody>
      </p:sp>
      <p:pic>
        <p:nvPicPr>
          <p:cNvPr id="4" name="Picture 3" descr="A logo with colorful lines&#10;&#10;AI-generated content may be incorrect.">
            <a:extLst>
              <a:ext uri="{FF2B5EF4-FFF2-40B4-BE49-F238E27FC236}">
                <a16:creationId xmlns:a16="http://schemas.microsoft.com/office/drawing/2014/main" id="{225FD6AC-D377-B300-269C-BDC31790B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155" y="5770922"/>
            <a:ext cx="3460439" cy="860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83BFC-C869-1623-5BE1-427ED0EB0BBA}"/>
              </a:ext>
            </a:extLst>
          </p:cNvPr>
          <p:cNvSpPr txBox="1"/>
          <p:nvPr/>
        </p:nvSpPr>
        <p:spPr>
          <a:xfrm>
            <a:off x="4062989" y="5404123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https://dmp.opidor.fr/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0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BA23-B336-D42F-94D2-6DEAC45C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227582-2E2E-46C2-C663-831F798A7790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E88E77-6343-EB8D-DBB4-6C229BAFC6B4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B1F619F-3386-6B46-F634-1DE9FBAA3E71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A143A93-9C34-D104-C490-5F5A94C2C1A1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996AC3A-0B69-37D4-6481-F2E0EFE28536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ECE88148-C21A-F9A8-F6A4-C0FBAE637336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Demandes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types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CD84F8B-C686-65CB-AB0D-CC154BABD3FB}"/>
              </a:ext>
            </a:extLst>
          </p:cNvPr>
          <p:cNvSpPr/>
          <p:nvPr/>
        </p:nvSpPr>
        <p:spPr>
          <a:xfrm>
            <a:off x="1420873" y="2617213"/>
            <a:ext cx="681733" cy="2179825"/>
          </a:xfrm>
          <a:custGeom>
            <a:avLst/>
            <a:gdLst/>
            <a:ahLst/>
            <a:cxnLst/>
            <a:rect l="l" t="t" r="r" b="b"/>
            <a:pathLst>
              <a:path w="681733" h="2179825">
                <a:moveTo>
                  <a:pt x="0" y="0"/>
                </a:moveTo>
                <a:lnTo>
                  <a:pt x="681733" y="0"/>
                </a:lnTo>
                <a:lnTo>
                  <a:pt x="681733" y="2179825"/>
                </a:lnTo>
                <a:lnTo>
                  <a:pt x="0" y="21798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FR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8E4EC84-D158-74E7-A388-0A5C14666016}"/>
              </a:ext>
            </a:extLst>
          </p:cNvPr>
          <p:cNvSpPr txBox="1"/>
          <p:nvPr/>
        </p:nvSpPr>
        <p:spPr>
          <a:xfrm>
            <a:off x="2124713" y="1295400"/>
            <a:ext cx="7921562" cy="112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Suivant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degré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maturité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projet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recherche, et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mes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connaissances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liées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aux «données de la recherche»,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j’ai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besoin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: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217D5D2B-75BF-6F4B-46B6-5DC1EFCA20FE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724DAC6A-3FEC-4568-4104-257F90599513}"/>
              </a:ext>
            </a:extLst>
          </p:cNvPr>
          <p:cNvSpPr txBox="1"/>
          <p:nvPr/>
        </p:nvSpPr>
        <p:spPr>
          <a:xfrm>
            <a:off x="2124713" y="2620099"/>
            <a:ext cx="8019507" cy="155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D’obtenir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des conseils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méthodologiques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et techniques pour faire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choix D’être mis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réseau avec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d’autres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projets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acteurs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à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différentes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échelles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D’organiser,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collecter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traiter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préserver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publier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réutiliser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des données</a:t>
            </a:r>
          </a:p>
          <a:p>
            <a:pPr algn="l">
              <a:lnSpc>
                <a:spcPts val="2400"/>
              </a:lnSpc>
            </a:pP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 me former à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certaines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notions et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certains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services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outils</a:t>
            </a:r>
            <a:endParaRPr lang="en-US" sz="200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400"/>
              </a:lnSpc>
            </a:pP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 faire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évoluer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des services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existants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pour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mieux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les adapter à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mes</a:t>
            </a: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4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besoins</a:t>
            </a:r>
            <a:endParaRPr lang="en-US" sz="200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C66E941-D6FE-8363-F131-85DF864F1077}"/>
              </a:ext>
            </a:extLst>
          </p:cNvPr>
          <p:cNvSpPr txBox="1"/>
          <p:nvPr/>
        </p:nvSpPr>
        <p:spPr>
          <a:xfrm>
            <a:off x="2408320" y="4105999"/>
            <a:ext cx="58741" cy="36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0D5FC2F1-C8D1-2DBA-3481-08297A8D918F}"/>
              </a:ext>
            </a:extLst>
          </p:cNvPr>
          <p:cNvSpPr txBox="1"/>
          <p:nvPr/>
        </p:nvSpPr>
        <p:spPr>
          <a:xfrm>
            <a:off x="2124713" y="4411437"/>
            <a:ext cx="179127" cy="36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5"/>
              </a:lnSpc>
            </a:pPr>
            <a:r>
              <a:rPr lang="en-US" sz="20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…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4209A3C-5249-BE7F-F544-D73A1080F588}"/>
              </a:ext>
            </a:extLst>
          </p:cNvPr>
          <p:cNvSpPr txBox="1"/>
          <p:nvPr/>
        </p:nvSpPr>
        <p:spPr>
          <a:xfrm>
            <a:off x="2124713" y="4105999"/>
            <a:ext cx="8119300" cy="36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partager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réflexions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et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développements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autour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d’objets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</a:t>
            </a:r>
            <a:r>
              <a:rPr lang="en-US" sz="20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0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prospective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E23CBD7-E513-6337-589A-8FB20CD962C5}"/>
              </a:ext>
            </a:extLst>
          </p:cNvPr>
          <p:cNvSpPr txBox="1"/>
          <p:nvPr/>
        </p:nvSpPr>
        <p:spPr>
          <a:xfrm>
            <a:off x="1688592" y="2620013"/>
            <a:ext cx="150476" cy="209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51"/>
              </a:lnSpc>
            </a:pPr>
            <a:r>
              <a:rPr lang="en-US" sz="1202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S1 S2 S3 S4 S5 S6 S7</a:t>
            </a:r>
          </a:p>
        </p:txBody>
      </p:sp>
    </p:spTree>
    <p:extLst>
      <p:ext uri="{BB962C8B-B14F-4D97-AF65-F5344CB8AC3E}">
        <p14:creationId xmlns:p14="http://schemas.microsoft.com/office/powerpoint/2010/main" val="2403993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8AA4-9EFE-DDF5-19E9-5CBBC99C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8A5AAC-ECE6-A435-9BBB-A07006CC5D79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89C092B-58CE-E118-4621-16B087A66C03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B87C72D-08C8-6ECA-CB55-D74ED0B827D5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6BDDD11B-A3A3-634E-6194-8A65B5FAC4AD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F524766-08A1-F5DD-FA2D-31DCD830AAB1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77421BB-7263-9B10-BD2A-02B4E24A1946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Questionnaire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6F8BA-88EC-1A6E-27E1-54F85E10A3E0}"/>
              </a:ext>
            </a:extLst>
          </p:cNvPr>
          <p:cNvSpPr txBox="1"/>
          <p:nvPr/>
        </p:nvSpPr>
        <p:spPr>
          <a:xfrm>
            <a:off x="629412" y="1066800"/>
            <a:ext cx="609914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FR" dirty="0">
                <a:hlinkClick r:id="rId4"/>
              </a:rPr>
              <a:t>https://forms.gle/YCnjCEpshWw1zPJv6</a:t>
            </a:r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838F9-F92C-F997-134A-B9F1CF75F62A}"/>
              </a:ext>
            </a:extLst>
          </p:cNvPr>
          <p:cNvSpPr txBox="1"/>
          <p:nvPr/>
        </p:nvSpPr>
        <p:spPr>
          <a:xfrm>
            <a:off x="593889" y="1583703"/>
            <a:ext cx="8869608" cy="31393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/>
              <a:t>Avez</a:t>
            </a:r>
            <a:r>
              <a:rPr lang="en-GB" dirty="0"/>
              <a:t>-vous déjà </a:t>
            </a:r>
            <a:r>
              <a:rPr lang="en-GB" dirty="0" err="1"/>
              <a:t>rédigé</a:t>
            </a:r>
            <a:r>
              <a:rPr lang="en-GB" dirty="0"/>
              <a:t> un Plan de Gestion de Données </a:t>
            </a:r>
            <a:r>
              <a:rPr lang="en-GB" dirty="0" err="1"/>
              <a:t>ou</a:t>
            </a:r>
            <a:r>
              <a:rPr lang="en-GB" dirty="0"/>
              <a:t> Data Management Plan (DMP) ?</a:t>
            </a:r>
            <a:endParaRPr lang="en-GB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/>
              <a:t>Utilisez</a:t>
            </a:r>
            <a:r>
              <a:rPr lang="en-GB" dirty="0"/>
              <a:t>-vous un entrepôt </a:t>
            </a:r>
            <a:r>
              <a:rPr lang="en-GB" dirty="0" err="1"/>
              <a:t>permettant</a:t>
            </a:r>
            <a:r>
              <a:rPr lang="en-GB" dirty="0"/>
              <a:t> de stocker les données de la recherche de manière</a:t>
            </a:r>
            <a:br>
              <a:rPr lang="en-GB" dirty="0"/>
            </a:br>
            <a:r>
              <a:rPr lang="en-GB" dirty="0" err="1"/>
              <a:t>pérenne</a:t>
            </a:r>
            <a:r>
              <a:rPr lang="en-GB" dirty="0"/>
              <a:t>, </a:t>
            </a:r>
            <a:r>
              <a:rPr lang="en-GB" dirty="0" err="1"/>
              <a:t>indexée</a:t>
            </a:r>
            <a:r>
              <a:rPr lang="en-GB" dirty="0"/>
              <a:t> et accessible aux </a:t>
            </a:r>
            <a:r>
              <a:rPr lang="en-GB" dirty="0" err="1"/>
              <a:t>autres</a:t>
            </a:r>
            <a:r>
              <a:rPr lang="en-GB" dirty="0"/>
              <a:t> </a:t>
            </a:r>
            <a:r>
              <a:rPr lang="en-GB" dirty="0" err="1"/>
              <a:t>membres</a:t>
            </a:r>
            <a:r>
              <a:rPr lang="en-GB" dirty="0"/>
              <a:t> de la </a:t>
            </a:r>
            <a:r>
              <a:rPr lang="en-GB" dirty="0" err="1"/>
              <a:t>communauté</a:t>
            </a:r>
            <a:r>
              <a:rPr lang="en-GB" dirty="0"/>
              <a:t> </a:t>
            </a:r>
            <a:r>
              <a:rPr lang="en-GB" dirty="0" err="1"/>
              <a:t>scientifique</a:t>
            </a:r>
            <a:r>
              <a:rPr lang="en-GB" dirty="0"/>
              <a:t> ?</a:t>
            </a:r>
            <a:endParaRPr lang="en-GB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err="1"/>
              <a:t>Avez</a:t>
            </a:r>
            <a:r>
              <a:rPr lang="en-GB" b="1" dirty="0"/>
              <a:t>-vous des données à archiver/diffuser dans un entrepôt de </a:t>
            </a:r>
            <a:r>
              <a:rPr lang="en-GB" b="1" dirty="0" err="1"/>
              <a:t>confiance</a:t>
            </a:r>
            <a:r>
              <a:rPr lang="en-GB" b="1" dirty="0"/>
              <a:t> ?</a:t>
            </a:r>
            <a:endParaRPr lang="en-FR" b="1" dirty="0">
              <a:ea typeface="Calibri"/>
              <a:cs typeface="Calibri"/>
            </a:endParaRPr>
          </a:p>
          <a:p>
            <a:endParaRPr lang="en-GB" dirty="0"/>
          </a:p>
          <a:p>
            <a:r>
              <a:rPr lang="en-GB"/>
              <a:t>…</a:t>
            </a:r>
            <a:endParaRPr lang="en-FR">
              <a:ea typeface="Calibri"/>
              <a:cs typeface="Calibri"/>
            </a:endParaRPr>
          </a:p>
          <a:p>
            <a:br>
              <a:rPr lang="en-GB" dirty="0"/>
            </a:br>
            <a:r>
              <a:rPr lang="en-GB" dirty="0"/>
              <a:t>Si </a:t>
            </a:r>
            <a:r>
              <a:rPr lang="en-GB" dirty="0" err="1"/>
              <a:t>oui</a:t>
            </a:r>
            <a:r>
              <a:rPr lang="en-GB" dirty="0"/>
              <a:t>, </a:t>
            </a:r>
            <a:r>
              <a:rPr lang="en-GB" dirty="0" err="1"/>
              <a:t>indiquez</a:t>
            </a:r>
            <a:r>
              <a:rPr lang="en-GB" dirty="0"/>
              <a:t> le </a:t>
            </a:r>
            <a:r>
              <a:rPr lang="en-GB" dirty="0" err="1"/>
              <a:t>contexte</a:t>
            </a:r>
            <a:r>
              <a:rPr lang="en-GB" dirty="0"/>
              <a:t> et le type de données</a:t>
            </a:r>
            <a:endParaRPr lang="en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39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6D0D5-000C-9264-B7C5-DCB77833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7D0220-1B0A-7CC9-1B0D-3BBB125A4C13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131DF3-90AA-A407-009D-22DBA9B02E5E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E73DBEE-8462-1FF9-BECC-6D4635A76382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57EE7D11-A6C6-D285-D6D5-C6C6E4DBC51C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354C676-C0E2-ECBB-EEC9-AF8525B35607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95E1C1A6-90CE-8785-708D-16BBBE6BAFD2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Canaux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bases de </a:t>
            </a:r>
            <a:r>
              <a:rPr lang="en-US" altLang="zh-CN" sz="24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connaissances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99767-B7A5-4507-ACD7-8FD5A10FA2B9}"/>
              </a:ext>
            </a:extLst>
          </p:cNvPr>
          <p:cNvSpPr txBox="1"/>
          <p:nvPr/>
        </p:nvSpPr>
        <p:spPr>
          <a:xfrm>
            <a:off x="629412" y="838200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FR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19D3DCB-04F8-3116-9C1E-2A82C3B5BB06}"/>
              </a:ext>
            </a:extLst>
          </p:cNvPr>
          <p:cNvSpPr txBox="1"/>
          <p:nvPr/>
        </p:nvSpPr>
        <p:spPr>
          <a:xfrm>
            <a:off x="629412" y="1219200"/>
            <a:ext cx="2113788" cy="337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00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Sur le </a:t>
            </a:r>
            <a:r>
              <a:rPr lang="en-US" sz="2006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web</a:t>
            </a:r>
            <a:r>
              <a:rPr lang="en-US" sz="2006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endParaRPr lang="en-US" sz="2006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4A35791-856E-ED70-37BC-865B93F7BE1A}"/>
              </a:ext>
            </a:extLst>
          </p:cNvPr>
          <p:cNvSpPr txBox="1"/>
          <p:nvPr/>
        </p:nvSpPr>
        <p:spPr>
          <a:xfrm>
            <a:off x="838200" y="1716480"/>
            <a:ext cx="7676388" cy="240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63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Le guichet des services </a:t>
            </a:r>
            <a:r>
              <a:rPr lang="en-US" sz="2000" dirty="0" err="1">
                <a:solidFill>
                  <a:srgbClr val="000000"/>
                </a:solidFill>
                <a:ea typeface="+mn-lt"/>
                <a:cs typeface="+mn-lt"/>
              </a:rPr>
              <a:t>Humanités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+mn-lt"/>
                <a:cs typeface="+mn-lt"/>
              </a:rPr>
              <a:t>Numériques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à la MSHS Sud-Est : 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  <a:hlinkClick r:id="rId4"/>
              </a:rPr>
              <a:t>https://mshs.univ-cotedazur.fr/services/humanites-numeriques</a:t>
            </a:r>
            <a:endParaRPr lang="en-US" sz="2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42900" indent="-342900" algn="l">
              <a:lnSpc>
                <a:spcPts val="2663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 site web : </a:t>
            </a:r>
            <a:r>
              <a:rPr lang="en-US" sz="2000" dirty="0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://www.huma-num.fr/"/>
              </a:rPr>
              <a:t>www.huma-num.fr</a:t>
            </a:r>
            <a:endParaRPr lang="en-US" sz="2000" dirty="0">
              <a:solidFill>
                <a:srgbClr val="0563C1"/>
              </a:solidFill>
              <a:latin typeface="Calibri (MS)"/>
              <a:ea typeface="Calibri (MS)"/>
              <a:cs typeface="Calibri (MS)"/>
            </a:endParaRPr>
          </a:p>
          <a:p>
            <a:pPr marL="342900" indent="-342900" algn="l">
              <a:lnSpc>
                <a:spcPts val="2663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 carnet de recherche :</a:t>
            </a: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6" tooltip="https://humanum.hypotheses.org/"/>
              </a:rPr>
              <a:t> </a:t>
            </a:r>
            <a:r>
              <a:rPr lang="en-US" sz="2000" dirty="0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6" tooltip="https://humanum.hypotheses.org/"/>
              </a:rPr>
              <a:t>https://humanum.hypotheses.org/</a:t>
            </a:r>
            <a:endParaRPr lang="en-US" sz="2000" dirty="0">
              <a:solidFill>
                <a:srgbClr val="0563C1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42900" indent="-342900">
              <a:lnSpc>
                <a:spcPts val="2663"/>
              </a:lnSpc>
              <a:buFont typeface="Arial" panose="020B0604020202020204" pitchFamily="34" charset="0"/>
              <a:buChar char="•"/>
            </a:pPr>
            <a:r>
              <a:rPr lang="en-GB" b="1" dirty="0" err="1"/>
              <a:t>DoRANum</a:t>
            </a:r>
            <a:r>
              <a:rPr lang="en-GB" b="1" dirty="0"/>
              <a:t> </a:t>
            </a: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Calibri (MS)"/>
                <a:cs typeface="Calibri (MS)"/>
              </a:rPr>
              <a:t>plateforme</a:t>
            </a:r>
            <a:r>
              <a:rPr lang="en-GB" sz="2000" dirty="0">
                <a:solidFill>
                  <a:srgbClr val="000000"/>
                </a:solidFill>
                <a:latin typeface="Calibri (MS)"/>
                <a:cs typeface="Calibri (MS)"/>
              </a:rPr>
              <a:t> de formation </a:t>
            </a:r>
            <a:r>
              <a:rPr lang="en-GB" sz="2000" dirty="0" err="1">
                <a:solidFill>
                  <a:srgbClr val="000000"/>
                </a:solidFill>
                <a:latin typeface="Calibri (MS)"/>
                <a:cs typeface="Calibri (MS)"/>
              </a:rPr>
              <a:t>en</a:t>
            </a:r>
            <a:r>
              <a:rPr lang="en-GB" sz="2000" dirty="0">
                <a:solidFill>
                  <a:srgbClr val="000000"/>
                </a:solidFill>
                <a:latin typeface="Calibri (MS)"/>
                <a:cs typeface="Calibri (MS)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libri (MS)"/>
                <a:cs typeface="Calibri (MS)"/>
              </a:rPr>
              <a:t>ligne</a:t>
            </a:r>
            <a:r>
              <a:rPr lang="en-GB" sz="2000" dirty="0">
                <a:solidFill>
                  <a:srgbClr val="000000"/>
                </a:solidFill>
                <a:latin typeface="Calibri (MS)"/>
                <a:cs typeface="Calibri (MS)"/>
              </a:rPr>
              <a:t> sur la gestion et le partage des données de la recherche</a:t>
            </a:r>
            <a:endParaRPr lang="en-GB" sz="2000" dirty="0">
              <a:solidFill>
                <a:srgbClr val="000000"/>
              </a:solidFill>
              <a:latin typeface="Calibri (MS)"/>
              <a:cs typeface="Calibri (MS)"/>
              <a:sym typeface="Calibri (MS)"/>
            </a:endParaRPr>
          </a:p>
          <a:p>
            <a:pPr marL="342900" indent="-342900" algn="l">
              <a:lnSpc>
                <a:spcPts val="2663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 site de documentation :</a:t>
            </a: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documentation.huma-num.fr/"/>
              </a:rPr>
              <a:t> </a:t>
            </a:r>
            <a:r>
              <a:rPr lang="en-US" sz="2000" dirty="0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documentation.huma-num.fr/"/>
              </a:rPr>
              <a:t>https://documentation.huma-num.fr/</a:t>
            </a:r>
            <a:endParaRPr lang="en-US" sz="2000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336A276-7316-8535-0AC7-50812C44B1E1}"/>
              </a:ext>
            </a:extLst>
          </p:cNvPr>
          <p:cNvSpPr txBox="1"/>
          <p:nvPr/>
        </p:nvSpPr>
        <p:spPr>
          <a:xfrm>
            <a:off x="629412" y="4210255"/>
            <a:ext cx="2690736" cy="36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5"/>
              </a:lnSpc>
            </a:pPr>
            <a:r>
              <a:rPr lang="en-US" sz="2004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Listes et réseaux sociaux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63ADAF5-2CA1-A463-3336-CD657893C1EA}"/>
              </a:ext>
            </a:extLst>
          </p:cNvPr>
          <p:cNvSpPr txBox="1"/>
          <p:nvPr/>
        </p:nvSpPr>
        <p:spPr>
          <a:xfrm>
            <a:off x="837096" y="4758348"/>
            <a:ext cx="6514043" cy="67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3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• </a:t>
            </a:r>
            <a:r>
              <a:rPr lang="en-US" sz="200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Liste</a:t>
            </a: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 diffusion :</a:t>
            </a: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mailto:humanum-diffusion@listes.huma-num.fr"/>
              </a:rPr>
              <a:t> </a:t>
            </a:r>
            <a:r>
              <a:rPr lang="en-US" sz="2000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mailto:humanum-diffusion@listes.huma-num.fr"/>
              </a:rPr>
              <a:t>humanum-diffusion@listes.huma-num.fr </a:t>
            </a:r>
            <a:endParaRPr lang="en-US" sz="2000">
              <a:sym typeface="Calibri (MS)"/>
            </a:endParaRPr>
          </a:p>
          <a:p>
            <a:pPr algn="l">
              <a:lnSpc>
                <a:spcPts val="2663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• Twitter :</a:t>
            </a: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twitter.com/Huma_Num"/>
              </a:rPr>
              <a:t> </a:t>
            </a:r>
            <a:r>
              <a:rPr lang="en-US" sz="2000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twitter.com/Huma_Num"/>
              </a:rPr>
              <a:t>@Huma_Num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14224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B86A-ADC0-62EB-CF59-0F5E0E530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A28FAAE-B285-121A-6159-059A276F36A8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3372D0-D2E7-DF12-D328-7EC5B6FD7D17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3255FF3-4FCE-6F81-5E6D-50C15120FCAE}"/>
              </a:ext>
            </a:extLst>
          </p:cNvPr>
          <p:cNvSpPr txBox="1"/>
          <p:nvPr/>
        </p:nvSpPr>
        <p:spPr>
          <a:xfrm>
            <a:off x="629412" y="1752600"/>
            <a:ext cx="10267188" cy="337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8"/>
              </a:lnSpc>
            </a:pPr>
            <a:r>
              <a:rPr lang="en-US" sz="2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Guichet unique pour toutes les </a:t>
            </a:r>
            <a:r>
              <a:rPr lang="en-US" sz="20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demandes</a:t>
            </a:r>
            <a:r>
              <a:rPr lang="en-US" sz="2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liées</a:t>
            </a:r>
            <a:r>
              <a:rPr lang="en-US" sz="2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au cycle de vie des données  </a:t>
            </a:r>
            <a:endParaRPr lang="en-US" sz="20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969CA92-A672-DFA9-3EAE-D930C12A4C31}"/>
              </a:ext>
            </a:extLst>
          </p:cNvPr>
          <p:cNvSpPr txBox="1"/>
          <p:nvPr/>
        </p:nvSpPr>
        <p:spPr>
          <a:xfrm>
            <a:off x="838200" y="2242208"/>
            <a:ext cx="7676388" cy="327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3"/>
              </a:lnSpc>
            </a:pPr>
            <a:r>
              <a:rPr lang="en-GB">
                <a:hlinkClick r:id="rId3"/>
              </a:rPr>
              <a:t>recherche.datazur@univ-cotedazur.fr</a:t>
            </a:r>
            <a:endParaRPr lang="en-US" sz="2004">
              <a:solidFill>
                <a:srgbClr val="0563C1"/>
              </a:solidFill>
              <a:latin typeface="Calibri (MS)"/>
              <a:ea typeface="Calibri (MS)"/>
              <a:cs typeface="Calibri (MS)"/>
              <a:sym typeface="Calibri (MS)"/>
              <a:hlinkClick r:id="rId4" tooltip="https://documentation.huma-num.fr/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AEA7F23-A761-1EEA-ABB3-0CCDAF344ECA}"/>
              </a:ext>
            </a:extLst>
          </p:cNvPr>
          <p:cNvSpPr txBox="1"/>
          <p:nvPr/>
        </p:nvSpPr>
        <p:spPr>
          <a:xfrm>
            <a:off x="629412" y="2809621"/>
            <a:ext cx="6971243" cy="1773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5"/>
              </a:lnSpc>
            </a:pPr>
            <a:r>
              <a:rPr lang="en-US" sz="2004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Questions </a:t>
            </a:r>
            <a:r>
              <a:rPr lang="en-US" sz="2004" b="1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spécifiques</a:t>
            </a:r>
            <a:r>
              <a:rPr lang="en-US" sz="2004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aux SHS et à Huma-Num</a:t>
            </a:r>
          </a:p>
          <a:p>
            <a:pPr algn="l">
              <a:lnSpc>
                <a:spcPts val="2805"/>
              </a:lnSpc>
            </a:pPr>
            <a:endParaRPr lang="en-US" sz="2004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>
              <a:lnSpc>
                <a:spcPts val="2805"/>
              </a:lnSpc>
            </a:pPr>
            <a:r>
              <a:rPr lang="en-GB"/>
              <a:t>Xiaoou Wang – 04 89 15 20 39 – </a:t>
            </a:r>
            <a:r>
              <a:rPr lang="en-GB" err="1"/>
              <a:t>Xiaoou.WANG@univ-cotedazur.fr</a:t>
            </a:r>
            <a:br>
              <a:rPr lang="en-GB" sz="2400"/>
            </a:br>
            <a:r>
              <a:rPr lang="en-GB"/>
              <a:t>MSHS Sud-Est, bureau 125 (1er étage)</a:t>
            </a:r>
            <a:endParaRPr lang="en-US" sz="2004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2805"/>
              </a:lnSpc>
            </a:pPr>
            <a:endParaRPr lang="en-US" sz="2004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905A093-3082-2C5F-EEFC-CEAE2E81129F}"/>
              </a:ext>
            </a:extLst>
          </p:cNvPr>
          <p:cNvSpPr txBox="1"/>
          <p:nvPr/>
        </p:nvSpPr>
        <p:spPr>
          <a:xfrm>
            <a:off x="1470403" y="489937"/>
            <a:ext cx="9042683" cy="65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995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68833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499" y="0"/>
            <a:ext cx="12192000" cy="784860"/>
            <a:chOff x="0" y="0"/>
            <a:chExt cx="16256000" cy="2405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2405888"/>
            </a:xfrm>
            <a:custGeom>
              <a:avLst/>
              <a:gdLst/>
              <a:ahLst/>
              <a:cxnLst/>
              <a:rect l="l" t="t" r="r" b="b"/>
              <a:pathLst>
                <a:path w="16256000" h="2405888">
                  <a:moveTo>
                    <a:pt x="0" y="0"/>
                  </a:moveTo>
                  <a:lnTo>
                    <a:pt x="16256000" y="0"/>
                  </a:lnTo>
                  <a:lnTo>
                    <a:pt x="16256000" y="2405888"/>
                  </a:lnTo>
                  <a:lnTo>
                    <a:pt x="0" y="2405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0" t="-1097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153" y="158373"/>
            <a:ext cx="1529906" cy="46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4"/>
              </a:lnSpc>
            </a:pPr>
            <a:r>
              <a:rPr lang="en-US" altLang="zh-CN" sz="2795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Contexte</a:t>
            </a:r>
            <a:endParaRPr lang="en-US" sz="2795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6811BD-FA45-474C-0E66-0D169C15E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900"/>
            <a:ext cx="7137400" cy="201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388553-119A-A0E3-7AFB-25E56262F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435892"/>
            <a:ext cx="5105400" cy="153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7116E8-E7C8-4CF8-68BF-A2C163C4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687"/>
          <a:stretch>
            <a:fillRect/>
          </a:stretch>
        </p:blipFill>
        <p:spPr>
          <a:xfrm>
            <a:off x="5943600" y="1600198"/>
            <a:ext cx="5295900" cy="1549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0FD17-E6B1-4DC0-12B7-09BC0C89C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3528334"/>
            <a:ext cx="5486400" cy="1549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1F7DEF-0696-6AE0-EDEC-9498BD3014DA}"/>
              </a:ext>
            </a:extLst>
          </p:cNvPr>
          <p:cNvSpPr txBox="1"/>
          <p:nvPr/>
        </p:nvSpPr>
        <p:spPr>
          <a:xfrm>
            <a:off x="2743200" y="6019800"/>
            <a:ext cx="8153400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>
              <a:spcAft>
                <a:spcPts val="750"/>
              </a:spcAft>
              <a:buNone/>
            </a:pPr>
            <a:r>
              <a:rPr lang="en-GB" sz="10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Wilkinson, M. D., Dumontier, M., </a:t>
            </a:r>
            <a:r>
              <a:rPr lang="en-GB" sz="1050" b="0" i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Aalbersberg</a:t>
            </a:r>
            <a:r>
              <a:rPr lang="en-GB" sz="10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 J., Appleton, G., Axton, M., Baak, A., Blomberg, N., </a:t>
            </a:r>
            <a:r>
              <a:rPr lang="en-GB" sz="1050" b="0" i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Boiten</a:t>
            </a:r>
            <a:r>
              <a:rPr lang="en-GB" sz="10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 W., da Silva Santos, L. B., Bourne, P. E., Bouwman, J., Brookes, A. J., Clark, T., </a:t>
            </a:r>
            <a:r>
              <a:rPr lang="en-GB" sz="1050" b="0" i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Crosas</a:t>
            </a:r>
            <a:r>
              <a:rPr lang="en-GB" sz="10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M., Dillo, I., Dumon, O., Edmunds, S., Evelo, C. T., </a:t>
            </a:r>
            <a:r>
              <a:rPr lang="en-GB" sz="1050" b="0" i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Finkers</a:t>
            </a:r>
            <a:r>
              <a:rPr lang="en-GB" sz="10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R., Gonzalez-Beltran, A., … Mons, B. (2016). The FAIR Guiding Principles for scientific data management and stewardship. Scientific data, 3, 160018. </a:t>
            </a:r>
            <a:r>
              <a:rPr lang="en-GB" sz="1050" b="0" i="0" u="none" strike="noStrike">
                <a:solidFill>
                  <a:srgbClr val="C41230"/>
                </a:solidFill>
                <a:effectLst/>
                <a:latin typeface="Arial" panose="020B0604020202020204" pitchFamily="34" charset="0"/>
                <a:hlinkClick r:id="rId8"/>
              </a:rPr>
              <a:t>https://doi.org/10.1038/sdata.2016.18</a:t>
            </a:r>
            <a:endParaRPr lang="en-GB" sz="105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br>
              <a:rPr lang="en-GB" sz="1050"/>
            </a:br>
            <a:endParaRPr lang="en-FR" sz="10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B3B7-CCCE-1C18-01B2-D65202294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04A0861-1C1F-A95F-125A-3E8D49181F7B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FEF4D9-2C9E-58E8-5482-05C67AC53F58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B95C96C-A357-381C-BDF7-FCD239EA957B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2405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8C34C0E-F89D-B8F0-2DD0-79C569A63C87}"/>
                </a:ext>
              </a:extLst>
            </p:cNvPr>
            <p:cNvSpPr/>
            <p:nvPr/>
          </p:nvSpPr>
          <p:spPr>
            <a:xfrm>
              <a:off x="0" y="0"/>
              <a:ext cx="16256000" cy="2405888"/>
            </a:xfrm>
            <a:custGeom>
              <a:avLst/>
              <a:gdLst/>
              <a:ahLst/>
              <a:cxnLst/>
              <a:rect l="l" t="t" r="r" b="b"/>
              <a:pathLst>
                <a:path w="16256000" h="2405888">
                  <a:moveTo>
                    <a:pt x="0" y="0"/>
                  </a:moveTo>
                  <a:lnTo>
                    <a:pt x="16256000" y="0"/>
                  </a:lnTo>
                  <a:lnTo>
                    <a:pt x="16256000" y="2405888"/>
                  </a:lnTo>
                  <a:lnTo>
                    <a:pt x="0" y="2405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0" t="-1097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25063D-7E97-1701-2583-8328F756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99" y="2160815"/>
            <a:ext cx="6809291" cy="2120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2443C-A843-F60C-5161-3523FC47A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545584"/>
            <a:ext cx="5600700" cy="444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44AA41-18EB-C621-CD41-03CE328BBEEF}"/>
              </a:ext>
            </a:extLst>
          </p:cNvPr>
          <p:cNvSpPr txBox="1"/>
          <p:nvPr/>
        </p:nvSpPr>
        <p:spPr>
          <a:xfrm>
            <a:off x="3044858" y="6477000"/>
            <a:ext cx="6099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50"/>
              <a:t>https://erc.europa.eu/sites/default/files/ERC_Guidelines_Implementation_Open_Access.pdf</a:t>
            </a:r>
          </a:p>
        </p:txBody>
      </p:sp>
      <p:pic>
        <p:nvPicPr>
          <p:cNvPr id="4098" name="Picture 2" descr="Actualities &amp; diary">
            <a:extLst>
              <a:ext uri="{FF2B5EF4-FFF2-40B4-BE49-F238E27FC236}">
                <a16:creationId xmlns:a16="http://schemas.microsoft.com/office/drawing/2014/main" id="{F65025A2-5509-B35B-356C-131E3A37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92442"/>
            <a:ext cx="2463800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3878F-FE9A-E90D-16D2-1F19EEB25B88}"/>
              </a:ext>
            </a:extLst>
          </p:cNvPr>
          <p:cNvSpPr txBox="1"/>
          <p:nvPr/>
        </p:nvSpPr>
        <p:spPr>
          <a:xfrm>
            <a:off x="96153" y="158373"/>
            <a:ext cx="1529906" cy="46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4"/>
              </a:lnSpc>
            </a:pPr>
            <a:r>
              <a:rPr lang="en-US" altLang="zh-CN" sz="2795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Contexte</a:t>
            </a:r>
            <a:endParaRPr lang="en-US" sz="2795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75174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" y="-9427"/>
            <a:ext cx="2799588" cy="844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Ecosystème</a:t>
            </a: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Recherche Data </a:t>
            </a:r>
            <a:r>
              <a:rPr lang="en-US" sz="2400" b="1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Gouv</a:t>
            </a: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E7C9853E-1198-A056-3B15-2701FA4C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3" y="784800"/>
            <a:ext cx="7543800" cy="58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B42BE-CA6D-C679-3567-1E961CECA62E}"/>
              </a:ext>
            </a:extLst>
          </p:cNvPr>
          <p:cNvSpPr txBox="1"/>
          <p:nvPr/>
        </p:nvSpPr>
        <p:spPr>
          <a:xfrm>
            <a:off x="2819400" y="6324600"/>
            <a:ext cx="6099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50"/>
              <a:t>https://recherche.data.gouv.fr/fr/page/a-propos-de-recherche-data-gouv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FEA1D-B796-C0AA-B60D-7D091DE1EDF6}"/>
              </a:ext>
            </a:extLst>
          </p:cNvPr>
          <p:cNvSpPr txBox="1"/>
          <p:nvPr/>
        </p:nvSpPr>
        <p:spPr>
          <a:xfrm>
            <a:off x="7958266" y="2426462"/>
            <a:ext cx="380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i="0" strike="noStrike">
                <a:solidFill>
                  <a:srgbClr val="212529"/>
                </a:solidFill>
                <a:effectLst/>
                <a:latin typeface="Marianne"/>
              </a:rPr>
              <a:t>Inauguré en 2022 </a:t>
            </a:r>
            <a:r>
              <a:rPr lang="en-GB" b="0" i="0" strike="noStrike">
                <a:solidFill>
                  <a:srgbClr val="212529"/>
                </a:solidFill>
                <a:effectLst/>
                <a:latin typeface="Marianne"/>
              </a:rPr>
              <a:t>par la ministre de l'Enseignement supérieur et de la Recherche</a:t>
            </a:r>
            <a:r>
              <a:rPr lang="en-GB" b="0" i="0">
                <a:solidFill>
                  <a:srgbClr val="212529"/>
                </a:solidFill>
                <a:effectLst/>
                <a:latin typeface="Marianne"/>
              </a:rPr>
              <a:t>, Recherche Data </a:t>
            </a:r>
            <a:r>
              <a:rPr lang="en-GB" b="0" i="0" err="1">
                <a:solidFill>
                  <a:srgbClr val="212529"/>
                </a:solidFill>
                <a:effectLst/>
                <a:latin typeface="Marianne"/>
              </a:rPr>
              <a:t>Gouv</a:t>
            </a:r>
            <a:r>
              <a:rPr lang="en-GB" b="0" i="0">
                <a:solidFill>
                  <a:srgbClr val="212529"/>
                </a:solidFill>
                <a:effectLst/>
                <a:latin typeface="Marianne"/>
              </a:rPr>
              <a:t> est </a:t>
            </a:r>
            <a:r>
              <a:rPr lang="en-GB" b="0" i="0" err="1">
                <a:solidFill>
                  <a:srgbClr val="212529"/>
                </a:solidFill>
                <a:effectLst/>
                <a:latin typeface="Marianne"/>
              </a:rPr>
              <a:t>l’écosystème</a:t>
            </a:r>
            <a:r>
              <a:rPr lang="en-GB" b="0" i="0">
                <a:solidFill>
                  <a:srgbClr val="212529"/>
                </a:solidFill>
                <a:effectLst/>
                <a:latin typeface="Marianne"/>
              </a:rPr>
              <a:t> national </a:t>
            </a:r>
            <a:r>
              <a:rPr lang="en-GB" b="0" i="0" err="1">
                <a:solidFill>
                  <a:srgbClr val="212529"/>
                </a:solidFill>
                <a:effectLst/>
                <a:latin typeface="Marianne"/>
              </a:rPr>
              <a:t>dédié</a:t>
            </a:r>
            <a:r>
              <a:rPr lang="en-GB" b="0" i="0">
                <a:solidFill>
                  <a:srgbClr val="212529"/>
                </a:solidFill>
                <a:effectLst/>
                <a:latin typeface="Marianne"/>
              </a:rPr>
              <a:t> à la gestion, au partage et à </a:t>
            </a:r>
            <a:r>
              <a:rPr lang="en-GB" b="0" i="0" err="1">
                <a:solidFill>
                  <a:srgbClr val="212529"/>
                </a:solidFill>
                <a:effectLst/>
                <a:latin typeface="Marianne"/>
              </a:rPr>
              <a:t>l’ouverture</a:t>
            </a:r>
            <a:r>
              <a:rPr lang="en-GB" b="0" i="0">
                <a:solidFill>
                  <a:srgbClr val="212529"/>
                </a:solidFill>
                <a:effectLst/>
                <a:latin typeface="Marianne"/>
              </a:rPr>
              <a:t> des données de la recherche française.</a:t>
            </a:r>
          </a:p>
          <a:p>
            <a:pPr>
              <a:buNone/>
            </a:pPr>
            <a:br>
              <a:rPr lang="en-GB"/>
            </a:br>
            <a:endParaRPr lang="en-FR"/>
          </a:p>
        </p:txBody>
      </p:sp>
      <p:pic>
        <p:nvPicPr>
          <p:cNvPr id="2060" name="Picture 12" descr="Stars ">
            <a:extLst>
              <a:ext uri="{FF2B5EF4-FFF2-40B4-BE49-F238E27FC236}">
                <a16:creationId xmlns:a16="http://schemas.microsoft.com/office/drawing/2014/main" id="{908C6A8F-3B59-4830-A5D6-474E0F19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tars ">
            <a:extLst>
              <a:ext uri="{FF2B5EF4-FFF2-40B4-BE49-F238E27FC236}">
                <a16:creationId xmlns:a16="http://schemas.microsoft.com/office/drawing/2014/main" id="{74B8A37D-2D45-DD2E-184D-AFCB348E4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628769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29461-D222-11DD-0B5A-16D4AA8802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636"/>
          <a:stretch>
            <a:fillRect/>
          </a:stretch>
        </p:blipFill>
        <p:spPr>
          <a:xfrm>
            <a:off x="6172200" y="3394932"/>
            <a:ext cx="1206500" cy="272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4D9F50-426B-016D-1D5F-8A4C5EBC0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600" y="1640136"/>
            <a:ext cx="812800" cy="232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C5B138-7239-0897-467C-2A5FFF8E1D2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689601" y="1899600"/>
            <a:ext cx="813599" cy="23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B0F115-4253-2931-CC7D-F29F90A4B59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01" y="2128200"/>
            <a:ext cx="813599" cy="23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9877DA-5596-09A2-E578-840FC605D9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3693001"/>
            <a:ext cx="660400" cy="298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AD936-DDFE-A544-9133-AF1B9F18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E86A083-3822-D269-8580-ACB9291EA204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67A6AD-6180-6795-57DE-7B1BD9FD5E78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9E00120-EE9C-0EAB-D977-0EB2E19D0368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4CE46F-A29F-1DB0-1456-D9F8B488D826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3791C16-83D6-901A-D725-62A06F1EE8FB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Atelier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donnée DATAZUR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98A4F-F7F2-34AF-D80D-6304E635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81200"/>
            <a:ext cx="9598893" cy="30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EDF48-516F-36FF-2787-8EFD7CA8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CD4F7E-D4DB-9F0C-D324-D1545B26D7D8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B9E296-88AA-E1CB-1E57-F450950F5D62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E8CC2BE-47B0-0EC6-C0F5-E82CD472EADF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C6CCD84-E116-61E2-06EC-2B54FD292052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EBCA608-DC9F-AA6C-658A-A0A67775B73D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Atelier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</a:t>
            </a:r>
            <a:r>
              <a:rPr lang="zh-CN" alt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donnée DATAZUR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FBCD3-9E38-41F7-363D-209E0F6B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32409"/>
            <a:ext cx="3289300" cy="586627"/>
          </a:xfrm>
          <a:prstGeom prst="rect">
            <a:avLst/>
          </a:prstGeom>
        </p:spPr>
      </p:pic>
      <p:pic>
        <p:nvPicPr>
          <p:cNvPr id="7" name="Picture 6" descr="A screenshot of a checklist&#10;&#10;AI-generated content may be incorrect.">
            <a:extLst>
              <a:ext uri="{FF2B5EF4-FFF2-40B4-BE49-F238E27FC236}">
                <a16:creationId xmlns:a16="http://schemas.microsoft.com/office/drawing/2014/main" id="{AEE30DDC-EF57-E548-5A9F-0229CF842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951525"/>
            <a:ext cx="8418286" cy="4048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60799-C368-8C33-4F9E-1E713469359F}"/>
              </a:ext>
            </a:extLst>
          </p:cNvPr>
          <p:cNvSpPr txBox="1"/>
          <p:nvPr/>
        </p:nvSpPr>
        <p:spPr>
          <a:xfrm>
            <a:off x="8599714" y="4833776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ex New Book"/>
                <a:ea typeface="+mn-ea"/>
                <a:cs typeface="+mn-cs"/>
              </a:rPr>
              <a:t>dpo@univ-cotedazur.fr</a:t>
            </a: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03C27-CECF-2191-1AD6-830AB560CDD4}"/>
              </a:ext>
            </a:extLst>
          </p:cNvPr>
          <p:cNvSpPr txBox="1"/>
          <p:nvPr/>
        </p:nvSpPr>
        <p:spPr>
          <a:xfrm>
            <a:off x="8599714" y="5157755"/>
            <a:ext cx="54024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Délégué</a:t>
            </a:r>
            <a:r>
              <a:rPr lang="en-US" dirty="0">
                <a:ea typeface="+mn-lt"/>
                <a:cs typeface="+mn-lt"/>
              </a:rPr>
              <a:t> à la Protection des Données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4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D24EB-5519-AA0B-347D-5A540E5C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658D4A2-F003-61A0-6075-5261711BE943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FEAA68-73C5-8957-D8F2-454B877AB9B4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471492F-7458-0EDF-1640-19056963185B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7104AE-E14A-F618-DE23-AC9F74484830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EE54626-DEC5-C084-F311-73D8CAF17BD5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Huma-Num IR*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35736-2613-D3C4-E676-D1813E56E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53299"/>
            <a:ext cx="11143134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665FF-94AC-52DD-657A-80C1DDA6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148334"/>
            <a:ext cx="1892300" cy="71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A8D00-A7BC-7A4E-DEC8-82DB88001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164" y="4148334"/>
            <a:ext cx="793549" cy="71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93A21D-E6FB-39AF-59B8-119FC126F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080457"/>
            <a:ext cx="2089150" cy="8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00456" y="1225296"/>
            <a:ext cx="10991088" cy="4640580"/>
            <a:chOff x="0" y="0"/>
            <a:chExt cx="14654784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54785" cy="6187440"/>
            </a:xfrm>
            <a:custGeom>
              <a:avLst/>
              <a:gdLst/>
              <a:ahLst/>
              <a:cxnLst/>
              <a:rect l="l" t="t" r="r" b="b"/>
              <a:pathLst>
                <a:path w="14654785" h="6187440">
                  <a:moveTo>
                    <a:pt x="0" y="0"/>
                  </a:moveTo>
                  <a:lnTo>
                    <a:pt x="0" y="6187440"/>
                  </a:lnTo>
                  <a:lnTo>
                    <a:pt x="14654785" y="6187440"/>
                  </a:lnTo>
                  <a:lnTo>
                    <a:pt x="1465478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202D1771-DD4B-2BF1-F3AF-CB294A9F3DA7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2656AF6-5FC5-9DAB-20D0-DFBEDA2FB1AF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7162F8A1-A49B-AF0D-01BB-45A55C00AB5A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Services Huma-Num IR*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F1E6A-129B-D8C6-5699-848A6B409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7" y="1169472"/>
            <a:ext cx="11134345" cy="22056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36778-8318-7149-E56F-5702A1580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A993BE1-672E-5A18-0E80-1DBC1BDB58B1}"/>
              </a:ext>
            </a:extLst>
          </p:cNvPr>
          <p:cNvGrpSpPr/>
          <p:nvPr/>
        </p:nvGrpSpPr>
        <p:grpSpPr>
          <a:xfrm>
            <a:off x="91440" y="6007608"/>
            <a:ext cx="2453640" cy="784860"/>
            <a:chOff x="0" y="0"/>
            <a:chExt cx="3271520" cy="10464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41A8573-69B4-1AFE-7180-DFA6D88D1A3C}"/>
                </a:ext>
              </a:extLst>
            </p:cNvPr>
            <p:cNvSpPr/>
            <p:nvPr/>
          </p:nvSpPr>
          <p:spPr>
            <a:xfrm>
              <a:off x="0" y="0"/>
              <a:ext cx="3271520" cy="1046480"/>
            </a:xfrm>
            <a:custGeom>
              <a:avLst/>
              <a:gdLst/>
              <a:ahLst/>
              <a:cxnLst/>
              <a:rect l="l" t="t" r="r" b="b"/>
              <a:pathLst>
                <a:path w="3271520" h="1046480">
                  <a:moveTo>
                    <a:pt x="0" y="0"/>
                  </a:moveTo>
                  <a:lnTo>
                    <a:pt x="3271520" y="0"/>
                  </a:lnTo>
                  <a:lnTo>
                    <a:pt x="3271520" y="1046480"/>
                  </a:lnTo>
                  <a:lnTo>
                    <a:pt x="0" y="1046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DB0E3BE6-EDE3-CEBC-EDF7-0F48D00EEB02}"/>
              </a:ext>
            </a:extLst>
          </p:cNvPr>
          <p:cNvSpPr txBox="1"/>
          <p:nvPr/>
        </p:nvSpPr>
        <p:spPr>
          <a:xfrm>
            <a:off x="629412" y="1836039"/>
            <a:ext cx="131540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Sommaire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FBDA04A-19BB-7FCE-BF89-4AD68050056B}"/>
              </a:ext>
            </a:extLst>
          </p:cNvPr>
          <p:cNvGrpSpPr/>
          <p:nvPr/>
        </p:nvGrpSpPr>
        <p:grpSpPr>
          <a:xfrm>
            <a:off x="0" y="0"/>
            <a:ext cx="12192000" cy="784800"/>
            <a:chOff x="0" y="0"/>
            <a:chExt cx="16256000" cy="10464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D9AFA02-D95A-E76A-17FA-A1BA05BD5555}"/>
                </a:ext>
              </a:extLst>
            </p:cNvPr>
            <p:cNvSpPr/>
            <p:nvPr/>
          </p:nvSpPr>
          <p:spPr>
            <a:xfrm>
              <a:off x="0" y="0"/>
              <a:ext cx="16256000" cy="1046400"/>
            </a:xfrm>
            <a:custGeom>
              <a:avLst/>
              <a:gdLst/>
              <a:ahLst/>
              <a:cxnLst/>
              <a:rect l="l" t="t" r="r" b="b"/>
              <a:pathLst>
                <a:path w="16256000" h="3938016">
                  <a:moveTo>
                    <a:pt x="0" y="0"/>
                  </a:moveTo>
                  <a:lnTo>
                    <a:pt x="16256000" y="0"/>
                  </a:lnTo>
                  <a:lnTo>
                    <a:pt x="16256000" y="3938016"/>
                  </a:lnTo>
                  <a:lnTo>
                    <a:pt x="0" y="3938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9"/>
              </a:stretch>
            </a:blipFill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DBB865B3-BFF9-10D3-7FE4-0AE0EE0EDEFC}"/>
              </a:ext>
            </a:extLst>
          </p:cNvPr>
          <p:cNvSpPr txBox="1"/>
          <p:nvPr/>
        </p:nvSpPr>
        <p:spPr>
          <a:xfrm>
            <a:off x="228600" y="152400"/>
            <a:ext cx="4419600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altLang="zh-CN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Services Huma-Num IR*</a:t>
            </a:r>
            <a:endParaRPr lang="en-US" sz="24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1E5A3F-081E-DCAF-41E5-9F874C1A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799" y="1673595"/>
            <a:ext cx="6140554" cy="4123215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5FE06F-64E7-890F-6B94-13BABC6A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635" y="1650220"/>
            <a:ext cx="5351161" cy="416996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3C6829B-50B7-0F97-F55D-E50170B24DE6}"/>
              </a:ext>
            </a:extLst>
          </p:cNvPr>
          <p:cNvSpPr/>
          <p:nvPr/>
        </p:nvSpPr>
        <p:spPr>
          <a:xfrm>
            <a:off x="5938108" y="4043405"/>
            <a:ext cx="679621" cy="3363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1F0BB-145B-F85C-7106-72EBA8D14400}"/>
              </a:ext>
            </a:extLst>
          </p:cNvPr>
          <p:cNvSpPr txBox="1"/>
          <p:nvPr/>
        </p:nvSpPr>
        <p:spPr>
          <a:xfrm>
            <a:off x="4554058" y="1044175"/>
            <a:ext cx="41363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https://labscienceouverte.github.io/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192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HN_presentation_generale_20230517_v1.pdf</dc:title>
  <cp:revision>52</cp:revision>
  <dcterms:created xsi:type="dcterms:W3CDTF">2006-08-16T00:00:00Z</dcterms:created>
  <dcterms:modified xsi:type="dcterms:W3CDTF">2026-04-30T14:26:19Z</dcterms:modified>
  <dc:identifier>DAHIOPhA8WM</dc:identifier>
</cp:coreProperties>
</file>